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tags/tag8.xml" ContentType="application/vnd.openxmlformats-officedocument.presentationml.tags+xml"/>
  <Override PartName="/ppt/notesSlides/notesSlide25.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9.xml" ContentType="application/vnd.openxmlformats-officedocument.presentationml.tags+xml"/>
  <Override PartName="/ppt/notesSlides/notesSlide26.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tags/tag10.xml" ContentType="application/vnd.openxmlformats-officedocument.presentationml.tags+xml"/>
  <Override PartName="/ppt/notesSlides/notesSlide27.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tags/tag11.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notesSlides/notesSlide32.xml" ContentType="application/vnd.openxmlformats-officedocument.presentationml.notesSlide+xml"/>
  <Override PartName="/ppt/charts/chart32.xml" ContentType="application/vnd.openxmlformats-officedocument.drawingml.chart+xml"/>
  <Override PartName="/ppt/notesSlides/notesSlide33.xml" ContentType="application/vnd.openxmlformats-officedocument.presentationml.notesSlide+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3.xml" ContentType="application/vnd.openxmlformats-officedocument.drawingml.chart+xml"/>
  <Override PartName="/ppt/tags/tag14.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6.xml" ContentType="application/vnd.openxmlformats-officedocument.drawingml.chart+xml"/>
  <Override PartName="/ppt/drawings/drawing9.xml" ContentType="application/vnd.openxmlformats-officedocument.drawingml.chartshapes+xml"/>
  <Override PartName="/ppt/notesSlides/notesSlide41.xml" ContentType="application/vnd.openxmlformats-officedocument.presentationml.notesSlide+xml"/>
  <Override PartName="/ppt/charts/chart37.xml" ContentType="application/vnd.openxmlformats-officedocument.drawingml.chart+xml"/>
  <Override PartName="/ppt/drawings/drawing10.xml" ContentType="application/vnd.openxmlformats-officedocument.drawingml.chartshapes+xml"/>
  <Override PartName="/ppt/notesSlides/notesSlide42.xml" ContentType="application/vnd.openxmlformats-officedocument.presentationml.notesSlide+xml"/>
  <Override PartName="/ppt/charts/chart38.xml" ContentType="application/vnd.openxmlformats-officedocument.drawingml.chart+xml"/>
  <Override PartName="/ppt/drawings/drawing11.xml" ContentType="application/vnd.openxmlformats-officedocument.drawingml.chartshape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5"/>
  </p:notesMasterIdLst>
  <p:handoutMasterIdLst>
    <p:handoutMasterId r:id="rId46"/>
  </p:handoutMasterIdLst>
  <p:sldIdLst>
    <p:sldId id="256" r:id="rId2"/>
    <p:sldId id="363" r:id="rId3"/>
    <p:sldId id="485" r:id="rId4"/>
    <p:sldId id="399" r:id="rId5"/>
    <p:sldId id="437" r:id="rId6"/>
    <p:sldId id="494"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97" r:id="rId20"/>
    <p:sldId id="451" r:id="rId21"/>
    <p:sldId id="402" r:id="rId22"/>
    <p:sldId id="457" r:id="rId23"/>
    <p:sldId id="486" r:id="rId24"/>
    <p:sldId id="493" r:id="rId25"/>
    <p:sldId id="454" r:id="rId26"/>
    <p:sldId id="453" r:id="rId27"/>
    <p:sldId id="455" r:id="rId28"/>
    <p:sldId id="385" r:id="rId29"/>
    <p:sldId id="390" r:id="rId30"/>
    <p:sldId id="403" r:id="rId31"/>
    <p:sldId id="492" r:id="rId32"/>
    <p:sldId id="498" r:id="rId33"/>
    <p:sldId id="438" r:id="rId34"/>
    <p:sldId id="484" r:id="rId35"/>
    <p:sldId id="483" r:id="rId36"/>
    <p:sldId id="479" r:id="rId37"/>
    <p:sldId id="476" r:id="rId38"/>
    <p:sldId id="470" r:id="rId39"/>
    <p:sldId id="439" r:id="rId40"/>
    <p:sldId id="472" r:id="rId41"/>
    <p:sldId id="473" r:id="rId42"/>
    <p:sldId id="475" r:id="rId43"/>
    <p:sldId id="281" r:id="rId44"/>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7" autoAdjust="0"/>
    <p:restoredTop sz="88544" autoAdjust="0"/>
  </p:normalViewPr>
  <p:slideViewPr>
    <p:cSldViewPr>
      <p:cViewPr>
        <p:scale>
          <a:sx n="117" d="100"/>
          <a:sy n="117"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0.376</c:v>
                </c:pt>
                <c:pt idx="1">
                  <c:v>0.624</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layout/>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spPr>
              <a:noFill/>
              <a:ln>
                <a:noFill/>
              </a:ln>
              <a:effectLst/>
            </c:spPr>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0.76400000000000001</c:v>
                </c:pt>
                <c:pt idx="1">
                  <c:v>0.23599999999999999</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0.504</c:v>
                </c:pt>
                <c:pt idx="1">
                  <c:v>0.32500000000000001</c:v>
                </c:pt>
                <c:pt idx="2">
                  <c:v>0.11</c:v>
                </c:pt>
                <c:pt idx="3">
                  <c:v>6.0999999999999999E-2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0.68200000000000005</c:v>
                </c:pt>
                <c:pt idx="1">
                  <c:v>0.23</c:v>
                </c:pt>
                <c:pt idx="2">
                  <c:v>5.8000000000000003E-2</c:v>
                </c:pt>
                <c:pt idx="3">
                  <c:v>3.1E-2</c:v>
                </c:pt>
              </c:numCache>
            </c:numRef>
          </c:val>
        </c:ser>
        <c:dLbls>
          <c:showLegendKey val="0"/>
          <c:showVal val="1"/>
          <c:showCatName val="0"/>
          <c:showSerName val="0"/>
          <c:showPercent val="0"/>
          <c:showBubbleSize val="0"/>
        </c:dLbls>
        <c:gapWidth val="75"/>
        <c:overlap val="-25"/>
        <c:axId val="54416384"/>
        <c:axId val="89983808"/>
      </c:barChart>
      <c:catAx>
        <c:axId val="5441638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9983808"/>
        <c:crosses val="autoZero"/>
        <c:auto val="1"/>
        <c:lblAlgn val="ctr"/>
        <c:lblOffset val="100"/>
        <c:noMultiLvlLbl val="0"/>
      </c:catAx>
      <c:valAx>
        <c:axId val="8998380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54416384"/>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7.4999999999999997E-2</c:v>
                </c:pt>
                <c:pt idx="1">
                  <c:v>0.11799999999999999</c:v>
                </c:pt>
                <c:pt idx="2">
                  <c:v>0.13100000000000001</c:v>
                </c:pt>
                <c:pt idx="3">
                  <c:v>0.29899999999999999</c:v>
                </c:pt>
                <c:pt idx="4">
                  <c:v>0.28100000000000003</c:v>
                </c:pt>
                <c:pt idx="5">
                  <c:v>0.42799999999999999</c:v>
                </c:pt>
                <c:pt idx="6">
                  <c:v>0.16200000000000001</c:v>
                </c:pt>
                <c:pt idx="7">
                  <c:v>0.216</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0.91300000000000003</c:v>
                </c:pt>
                <c:pt idx="1">
                  <c:v>0.86199999999999999</c:v>
                </c:pt>
                <c:pt idx="2">
                  <c:v>0.86</c:v>
                </c:pt>
                <c:pt idx="3">
                  <c:v>0.67800000000000005</c:v>
                </c:pt>
                <c:pt idx="4">
                  <c:v>0.64600000000000002</c:v>
                </c:pt>
                <c:pt idx="5">
                  <c:v>0.443</c:v>
                </c:pt>
                <c:pt idx="6">
                  <c:v>0.81699999999999995</c:v>
                </c:pt>
                <c:pt idx="7">
                  <c:v>0.745</c:v>
                </c:pt>
              </c:numCache>
            </c:numRef>
          </c:val>
        </c:ser>
        <c:dLbls>
          <c:showLegendKey val="0"/>
          <c:showVal val="0"/>
          <c:showCatName val="0"/>
          <c:showSerName val="0"/>
          <c:showPercent val="0"/>
          <c:showBubbleSize val="0"/>
        </c:dLbls>
        <c:gapWidth val="74"/>
        <c:overlap val="100"/>
        <c:axId val="53919232"/>
        <c:axId val="89986112"/>
      </c:barChart>
      <c:catAx>
        <c:axId val="53919232"/>
        <c:scaling>
          <c:orientation val="minMax"/>
        </c:scaling>
        <c:delete val="0"/>
        <c:axPos val="b"/>
        <c:majorGridlines/>
        <c:numFmt formatCode="General" sourceLinked="0"/>
        <c:majorTickMark val="none"/>
        <c:minorTickMark val="none"/>
        <c:tickLblPos val="none"/>
        <c:crossAx val="89986112"/>
        <c:crosses val="autoZero"/>
        <c:auto val="1"/>
        <c:lblAlgn val="ctr"/>
        <c:lblOffset val="100"/>
        <c:tickLblSkip val="2"/>
        <c:tickMarkSkip val="2"/>
        <c:noMultiLvlLbl val="0"/>
      </c:catAx>
      <c:valAx>
        <c:axId val="899861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539192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0.108</c:v>
                </c:pt>
                <c:pt idx="1">
                  <c:v>0.16300000000000001</c:v>
                </c:pt>
                <c:pt idx="2">
                  <c:v>0.13300000000000001</c:v>
                </c:pt>
                <c:pt idx="3">
                  <c:v>0.155</c:v>
                </c:pt>
                <c:pt idx="4">
                  <c:v>0.16200000000000001</c:v>
                </c:pt>
                <c:pt idx="5">
                  <c:v>0.26700000000000002</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0.88300000000000001</c:v>
                </c:pt>
                <c:pt idx="1">
                  <c:v>0.82499999999999996</c:v>
                </c:pt>
                <c:pt idx="2">
                  <c:v>0.84899999999999998</c:v>
                </c:pt>
                <c:pt idx="3">
                  <c:v>0.82799999999999996</c:v>
                </c:pt>
                <c:pt idx="4">
                  <c:v>0.78300000000000003</c:v>
                </c:pt>
                <c:pt idx="5">
                  <c:v>0.57599999999999996</c:v>
                </c:pt>
              </c:numCache>
            </c:numRef>
          </c:val>
        </c:ser>
        <c:dLbls>
          <c:showLegendKey val="0"/>
          <c:showVal val="1"/>
          <c:showCatName val="0"/>
          <c:showSerName val="0"/>
          <c:showPercent val="0"/>
          <c:showBubbleSize val="0"/>
        </c:dLbls>
        <c:gapWidth val="74"/>
        <c:overlap val="100"/>
        <c:axId val="81020416"/>
        <c:axId val="89988416"/>
      </c:barChart>
      <c:catAx>
        <c:axId val="81020416"/>
        <c:scaling>
          <c:orientation val="minMax"/>
        </c:scaling>
        <c:delete val="0"/>
        <c:axPos val="b"/>
        <c:majorGridlines/>
        <c:numFmt formatCode="General" sourceLinked="1"/>
        <c:majorTickMark val="none"/>
        <c:minorTickMark val="none"/>
        <c:tickLblPos val="none"/>
        <c:crossAx val="89988416"/>
        <c:crosses val="autoZero"/>
        <c:auto val="1"/>
        <c:lblAlgn val="ctr"/>
        <c:lblOffset val="100"/>
        <c:tickLblSkip val="2"/>
        <c:tickMarkSkip val="2"/>
        <c:noMultiLvlLbl val="0"/>
      </c:catAx>
      <c:valAx>
        <c:axId val="8998841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0204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0.249</c:v>
                </c:pt>
                <c:pt idx="1">
                  <c:v>0.35899999999999999</c:v>
                </c:pt>
                <c:pt idx="2">
                  <c:v>0.318</c:v>
                </c:pt>
                <c:pt idx="3">
                  <c:v>0.43099999999999999</c:v>
                </c:pt>
                <c:pt idx="4">
                  <c:v>0.38900000000000001</c:v>
                </c:pt>
                <c:pt idx="5">
                  <c:v>0.42099999999999999</c:v>
                </c:pt>
                <c:pt idx="6">
                  <c:v>0.27700000000000002</c:v>
                </c:pt>
                <c:pt idx="7">
                  <c:v>0.374</c:v>
                </c:pt>
                <c:pt idx="8" formatCode="0.00%">
                  <c:v>0.35199999999999998</c:v>
                </c:pt>
                <c:pt idx="9" formatCode="0.00%">
                  <c:v>0.40500000000000003</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0.72299999999999998</c:v>
                </c:pt>
                <c:pt idx="1">
                  <c:v>0.57799999999999996</c:v>
                </c:pt>
                <c:pt idx="2">
                  <c:v>0.53600000000000003</c:v>
                </c:pt>
                <c:pt idx="3">
                  <c:v>0.41199999999999998</c:v>
                </c:pt>
                <c:pt idx="4">
                  <c:v>0.48399999999999999</c:v>
                </c:pt>
                <c:pt idx="5">
                  <c:v>0.26200000000000001</c:v>
                </c:pt>
                <c:pt idx="6">
                  <c:v>0.67300000000000004</c:v>
                </c:pt>
                <c:pt idx="7">
                  <c:v>0.48499999999999999</c:v>
                </c:pt>
                <c:pt idx="8" formatCode="0.00%">
                  <c:v>0.39</c:v>
                </c:pt>
                <c:pt idx="9" formatCode="0.00%">
                  <c:v>0.245</c:v>
                </c:pt>
              </c:numCache>
            </c:numRef>
          </c:val>
        </c:ser>
        <c:dLbls>
          <c:showLegendKey val="0"/>
          <c:showVal val="0"/>
          <c:showCatName val="0"/>
          <c:showSerName val="0"/>
          <c:showPercent val="0"/>
          <c:showBubbleSize val="0"/>
        </c:dLbls>
        <c:gapWidth val="74"/>
        <c:overlap val="100"/>
        <c:axId val="81174016"/>
        <c:axId val="97674944"/>
      </c:barChart>
      <c:catAx>
        <c:axId val="81174016"/>
        <c:scaling>
          <c:orientation val="minMax"/>
        </c:scaling>
        <c:delete val="0"/>
        <c:axPos val="b"/>
        <c:majorGridlines/>
        <c:numFmt formatCode="General" sourceLinked="0"/>
        <c:majorTickMark val="none"/>
        <c:minorTickMark val="none"/>
        <c:tickLblPos val="none"/>
        <c:crossAx val="97674944"/>
        <c:crosses val="autoZero"/>
        <c:auto val="1"/>
        <c:lblAlgn val="ctr"/>
        <c:lblOffset val="100"/>
        <c:tickLblSkip val="2"/>
        <c:tickMarkSkip val="2"/>
        <c:noMultiLvlLbl val="0"/>
      </c:catAx>
      <c:valAx>
        <c:axId val="9767494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1740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0.26500000000000001</c:v>
                </c:pt>
                <c:pt idx="1">
                  <c:v>0.29599999999999999</c:v>
                </c:pt>
                <c:pt idx="2">
                  <c:v>0.27600000000000002</c:v>
                </c:pt>
                <c:pt idx="3">
                  <c:v>0.34</c:v>
                </c:pt>
                <c:pt idx="4">
                  <c:v>0.20699999999999999</c:v>
                </c:pt>
                <c:pt idx="5">
                  <c:v>0.19400000000000001</c:v>
                </c:pt>
                <c:pt idx="6">
                  <c:v>0.183</c:v>
                </c:pt>
                <c:pt idx="7">
                  <c:v>0.158</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0.52</c:v>
                </c:pt>
                <c:pt idx="1">
                  <c:v>0.44800000000000001</c:v>
                </c:pt>
                <c:pt idx="2">
                  <c:v>0.65600000000000003</c:v>
                </c:pt>
                <c:pt idx="3">
                  <c:v>0.53800000000000003</c:v>
                </c:pt>
                <c:pt idx="4">
                  <c:v>0.21</c:v>
                </c:pt>
                <c:pt idx="5">
                  <c:v>9.8000000000000004E-2</c:v>
                </c:pt>
                <c:pt idx="6">
                  <c:v>0.27600000000000002</c:v>
                </c:pt>
                <c:pt idx="7">
                  <c:v>0.14899999999999999</c:v>
                </c:pt>
              </c:numCache>
            </c:numRef>
          </c:val>
        </c:ser>
        <c:dLbls>
          <c:showLegendKey val="0"/>
          <c:showVal val="0"/>
          <c:showCatName val="0"/>
          <c:showSerName val="0"/>
          <c:showPercent val="0"/>
          <c:showBubbleSize val="0"/>
        </c:dLbls>
        <c:gapWidth val="74"/>
        <c:overlap val="100"/>
        <c:axId val="81286656"/>
        <c:axId val="97677248"/>
      </c:barChart>
      <c:catAx>
        <c:axId val="81286656"/>
        <c:scaling>
          <c:orientation val="minMax"/>
        </c:scaling>
        <c:delete val="0"/>
        <c:axPos val="b"/>
        <c:majorGridlines/>
        <c:numFmt formatCode="General" sourceLinked="0"/>
        <c:majorTickMark val="none"/>
        <c:minorTickMark val="none"/>
        <c:tickLblPos val="none"/>
        <c:crossAx val="97677248"/>
        <c:crosses val="autoZero"/>
        <c:auto val="1"/>
        <c:lblAlgn val="ctr"/>
        <c:lblOffset val="100"/>
        <c:tickLblSkip val="2"/>
        <c:tickMarkSkip val="2"/>
        <c:noMultiLvlLbl val="0"/>
      </c:catAx>
      <c:valAx>
        <c:axId val="9767724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2866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0.443</c:v>
                </c:pt>
                <c:pt idx="1">
                  <c:v>0.40699999999999997</c:v>
                </c:pt>
                <c:pt idx="2">
                  <c:v>0.32</c:v>
                </c:pt>
                <c:pt idx="3">
                  <c:v>0.313</c:v>
                </c:pt>
                <c:pt idx="4">
                  <c:v>0.41399999999999998</c:v>
                </c:pt>
                <c:pt idx="5">
                  <c:v>0.29499999999999998</c:v>
                </c:pt>
                <c:pt idx="6">
                  <c:v>0.36399999999999999</c:v>
                </c:pt>
                <c:pt idx="7">
                  <c:v>0.372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0.29399999999999998</c:v>
                </c:pt>
                <c:pt idx="1">
                  <c:v>0.188</c:v>
                </c:pt>
                <c:pt idx="2">
                  <c:v>0.38200000000000001</c:v>
                </c:pt>
                <c:pt idx="3">
                  <c:v>0.26800000000000002</c:v>
                </c:pt>
                <c:pt idx="4">
                  <c:v>0.33500000000000002</c:v>
                </c:pt>
                <c:pt idx="5">
                  <c:v>9.7000000000000003E-2</c:v>
                </c:pt>
                <c:pt idx="6">
                  <c:v>0.26600000000000001</c:v>
                </c:pt>
                <c:pt idx="7">
                  <c:v>0.32700000000000001</c:v>
                </c:pt>
              </c:numCache>
            </c:numRef>
          </c:val>
        </c:ser>
        <c:dLbls>
          <c:showLegendKey val="0"/>
          <c:showVal val="0"/>
          <c:showCatName val="0"/>
          <c:showSerName val="0"/>
          <c:showPercent val="0"/>
          <c:showBubbleSize val="0"/>
        </c:dLbls>
        <c:gapWidth val="74"/>
        <c:overlap val="100"/>
        <c:axId val="81696256"/>
        <c:axId val="97680128"/>
      </c:barChart>
      <c:catAx>
        <c:axId val="81696256"/>
        <c:scaling>
          <c:orientation val="minMax"/>
        </c:scaling>
        <c:delete val="0"/>
        <c:axPos val="b"/>
        <c:majorGridlines/>
        <c:numFmt formatCode="General" sourceLinked="0"/>
        <c:majorTickMark val="none"/>
        <c:minorTickMark val="none"/>
        <c:tickLblPos val="none"/>
        <c:crossAx val="97680128"/>
        <c:crosses val="autoZero"/>
        <c:auto val="1"/>
        <c:lblAlgn val="ctr"/>
        <c:lblOffset val="100"/>
        <c:tickLblSkip val="2"/>
        <c:tickMarkSkip val="2"/>
        <c:noMultiLvlLbl val="0"/>
      </c:catAx>
      <c:valAx>
        <c:axId val="9768012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16962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6.0000000000000005E-2</c:v>
                </c:pt>
                <c:pt idx="1">
                  <c:v>0.495</c:v>
                </c:pt>
                <c:pt idx="2">
                  <c:v>0.69399999999999995</c:v>
                </c:pt>
                <c:pt idx="3">
                  <c:v>0.63800000000000001</c:v>
                </c:pt>
                <c:pt idx="4">
                  <c:v>0.69399999999999995</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7.1000000000000008E-2</c:v>
                </c:pt>
                <c:pt idx="1">
                  <c:v>0.36699999999999999</c:v>
                </c:pt>
                <c:pt idx="2">
                  <c:v>0.496</c:v>
                </c:pt>
                <c:pt idx="3">
                  <c:v>0.40100000000000002</c:v>
                </c:pt>
                <c:pt idx="4">
                  <c:v>0.495</c:v>
                </c:pt>
              </c:numCache>
            </c:numRef>
          </c:val>
        </c:ser>
        <c:dLbls>
          <c:showLegendKey val="0"/>
          <c:showVal val="0"/>
          <c:showCatName val="0"/>
          <c:showSerName val="0"/>
          <c:showPercent val="0"/>
          <c:showBubbleSize val="0"/>
        </c:dLbls>
        <c:gapWidth val="75"/>
        <c:overlap val="-25"/>
        <c:axId val="87340544"/>
        <c:axId val="140315456"/>
      </c:barChart>
      <c:catAx>
        <c:axId val="87340544"/>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140315456"/>
        <c:crosses val="autoZero"/>
        <c:auto val="1"/>
        <c:lblAlgn val="ctr"/>
        <c:lblOffset val="100"/>
        <c:tickLblSkip val="1"/>
        <c:tickMarkSkip val="1"/>
        <c:noMultiLvlLbl val="0"/>
      </c:catAx>
      <c:valAx>
        <c:axId val="140315456"/>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87340544"/>
        <c:crosses val="autoZero"/>
        <c:crossBetween val="between"/>
        <c:majorUnit val="0.1"/>
        <c:minorUnit val="4.0000000000000022E-2"/>
      </c:valAx>
      <c:spPr>
        <a:noFill/>
        <a:ln w="24366">
          <a:noFill/>
        </a:ln>
      </c:spPr>
    </c:plotArea>
    <c:legend>
      <c:legendPos val="b"/>
      <c:layout/>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8.9999999999999993E-3</c:v>
                </c:pt>
                <c:pt idx="1">
                  <c:v>0.42299999999999999</c:v>
                </c:pt>
                <c:pt idx="2">
                  <c:v>0.52</c:v>
                </c:pt>
                <c:pt idx="3">
                  <c:v>0.45200000000000001</c:v>
                </c:pt>
                <c:pt idx="4">
                  <c:v>0.30099999999999999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2.1000000000000001E-2</c:v>
                </c:pt>
                <c:pt idx="1">
                  <c:v>0.16700000000000001</c:v>
                </c:pt>
                <c:pt idx="2">
                  <c:v>0.28499999999999998</c:v>
                </c:pt>
                <c:pt idx="3">
                  <c:v>0.31900000000000001</c:v>
                </c:pt>
                <c:pt idx="4">
                  <c:v>0.48699999999999999</c:v>
                </c:pt>
              </c:numCache>
            </c:numRef>
          </c:val>
        </c:ser>
        <c:dLbls>
          <c:showLegendKey val="0"/>
          <c:showVal val="1"/>
          <c:showCatName val="0"/>
          <c:showSerName val="0"/>
          <c:showPercent val="0"/>
          <c:showBubbleSize val="0"/>
        </c:dLbls>
        <c:gapWidth val="75"/>
        <c:overlap val="-25"/>
        <c:axId val="89648640"/>
        <c:axId val="140317760"/>
      </c:barChart>
      <c:catAx>
        <c:axId val="8964864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40317760"/>
        <c:crosses val="autoZero"/>
        <c:auto val="1"/>
        <c:lblAlgn val="ctr"/>
        <c:lblOffset val="100"/>
        <c:noMultiLvlLbl val="0"/>
      </c:catAx>
      <c:valAx>
        <c:axId val="14031776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648640"/>
        <c:crosses val="autoZero"/>
        <c:crossBetween val="between"/>
      </c:valAx>
    </c:plotArea>
    <c:legend>
      <c:legendPos val="b"/>
      <c:layout>
        <c:manualLayout>
          <c:xMode val="edge"/>
          <c:yMode val="edge"/>
          <c:x val="0.28613419850296495"/>
          <c:y val="0.93654958169291336"/>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0.20699999999999999</c:v>
                </c:pt>
                <c:pt idx="1">
                  <c:v>0.56999999999999995</c:v>
                </c:pt>
                <c:pt idx="2">
                  <c:v>0.223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0.255</c:v>
                </c:pt>
                <c:pt idx="1">
                  <c:v>0.59399999999999997</c:v>
                </c:pt>
                <c:pt idx="2">
                  <c:v>0.152</c:v>
                </c:pt>
              </c:numCache>
            </c:numRef>
          </c:val>
        </c:ser>
        <c:dLbls>
          <c:showLegendKey val="0"/>
          <c:showVal val="1"/>
          <c:showCatName val="0"/>
          <c:showSerName val="0"/>
          <c:showPercent val="0"/>
          <c:showBubbleSize val="0"/>
        </c:dLbls>
        <c:gapWidth val="75"/>
        <c:overlap val="-25"/>
        <c:axId val="89675776"/>
        <c:axId val="92684288"/>
      </c:barChart>
      <c:catAx>
        <c:axId val="8967577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92684288"/>
        <c:crosses val="autoZero"/>
        <c:auto val="1"/>
        <c:lblAlgn val="ctr"/>
        <c:lblOffset val="100"/>
        <c:noMultiLvlLbl val="0"/>
      </c:catAx>
      <c:valAx>
        <c:axId val="9268428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675776"/>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0.45100000000000001</c:v>
                </c:pt>
                <c:pt idx="1">
                  <c:v>0.54900000000000004</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0.94799999999999995</c:v>
                </c:pt>
                <c:pt idx="1">
                  <c:v>0.81699999999999995</c:v>
                </c:pt>
                <c:pt idx="2">
                  <c:v>0.30199999999999999</c:v>
                </c:pt>
                <c:pt idx="3">
                  <c:v>0.33500000000000002</c:v>
                </c:pt>
                <c:pt idx="4">
                  <c:v>0.10299999999999999</c:v>
                </c:pt>
                <c:pt idx="5">
                  <c:v>0.185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0.97799999999999998</c:v>
                </c:pt>
                <c:pt idx="1">
                  <c:v>0.76100000000000001</c:v>
                </c:pt>
                <c:pt idx="2">
                  <c:v>0.30599999999999999</c:v>
                </c:pt>
                <c:pt idx="3">
                  <c:v>0.24099999999999999</c:v>
                </c:pt>
                <c:pt idx="4">
                  <c:v>0.13</c:v>
                </c:pt>
                <c:pt idx="5">
                  <c:v>0.23699999999999999</c:v>
                </c:pt>
              </c:numCache>
            </c:numRef>
          </c:val>
        </c:ser>
        <c:dLbls>
          <c:showLegendKey val="0"/>
          <c:showVal val="1"/>
          <c:showCatName val="0"/>
          <c:showSerName val="0"/>
          <c:showPercent val="0"/>
          <c:showBubbleSize val="0"/>
        </c:dLbls>
        <c:gapWidth val="75"/>
        <c:overlap val="-25"/>
        <c:axId val="89890304"/>
        <c:axId val="92687168"/>
      </c:barChart>
      <c:catAx>
        <c:axId val="89890304"/>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92687168"/>
        <c:crosses val="autoZero"/>
        <c:auto val="1"/>
        <c:lblAlgn val="ctr"/>
        <c:lblOffset val="100"/>
        <c:noMultiLvlLbl val="0"/>
      </c:catAx>
      <c:valAx>
        <c:axId val="9268716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890304"/>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8.1000000000000003E-2</c:v>
                </c:pt>
                <c:pt idx="1">
                  <c:v>0.04</c:v>
                </c:pt>
                <c:pt idx="2">
                  <c:v>0.15</c:v>
                </c:pt>
                <c:pt idx="3">
                  <c:v>8.0000000000000002E-3</c:v>
                </c:pt>
                <c:pt idx="4" formatCode="General">
                  <c:v>0.04</c:v>
                </c:pt>
                <c:pt idx="5" formatCode="General">
                  <c:v>4.2999999999999997E-2</c:v>
                </c:pt>
                <c:pt idx="6">
                  <c:v>7.4999999999999997E-2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8.5999999999999993E-2</c:v>
                </c:pt>
                <c:pt idx="1">
                  <c:v>7.4999999999999997E-2</c:v>
                </c:pt>
                <c:pt idx="2">
                  <c:v>0.14599999999999999</c:v>
                </c:pt>
                <c:pt idx="3">
                  <c:v>5.5E-2</c:v>
                </c:pt>
                <c:pt idx="4" formatCode="General">
                  <c:v>7.3999999999999996E-2</c:v>
                </c:pt>
                <c:pt idx="5" formatCode="General">
                  <c:v>6.2E-2</c:v>
                </c:pt>
                <c:pt idx="6">
                  <c:v>6.5000000000000002E-2</c:v>
                </c:pt>
              </c:numCache>
            </c:numRef>
          </c:val>
        </c:ser>
        <c:dLbls>
          <c:showLegendKey val="0"/>
          <c:showVal val="1"/>
          <c:showCatName val="0"/>
          <c:showSerName val="0"/>
          <c:showPercent val="0"/>
          <c:showBubbleSize val="0"/>
        </c:dLbls>
        <c:gapWidth val="75"/>
        <c:overlap val="-25"/>
        <c:axId val="90056192"/>
        <c:axId val="92689472"/>
      </c:barChart>
      <c:catAx>
        <c:axId val="90056192"/>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92689472"/>
        <c:crosses val="autoZero"/>
        <c:auto val="1"/>
        <c:lblAlgn val="ctr"/>
        <c:lblOffset val="100"/>
        <c:noMultiLvlLbl val="0"/>
      </c:catAx>
      <c:valAx>
        <c:axId val="9268947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0056192"/>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0.19600000000000001</c:v>
                </c:pt>
                <c:pt idx="1">
                  <c:v>0.14799999999999999</c:v>
                </c:pt>
                <c:pt idx="2">
                  <c:v>0.34300000000000003</c:v>
                </c:pt>
                <c:pt idx="3" formatCode="General">
                  <c:v>6.6000000000000003E-2</c:v>
                </c:pt>
                <c:pt idx="4" formatCode="General">
                  <c:v>0.17399999999999999</c:v>
                </c:pt>
                <c:pt idx="5" formatCode="General">
                  <c:v>0.13900000000000001</c:v>
                </c:pt>
                <c:pt idx="6">
                  <c:v>0.27400000000000002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0.106</c:v>
                </c:pt>
                <c:pt idx="1">
                  <c:v>5.7000000000000002E-2</c:v>
                </c:pt>
                <c:pt idx="2">
                  <c:v>0.30499999999999999</c:v>
                </c:pt>
                <c:pt idx="3" formatCode="General">
                  <c:v>5.0999999999999997E-2</c:v>
                </c:pt>
                <c:pt idx="4" formatCode="General">
                  <c:v>0.16900000000000001</c:v>
                </c:pt>
                <c:pt idx="5" formatCode="General">
                  <c:v>0.112</c:v>
                </c:pt>
                <c:pt idx="6">
                  <c:v>0.126</c:v>
                </c:pt>
              </c:numCache>
            </c:numRef>
          </c:val>
        </c:ser>
        <c:dLbls>
          <c:showLegendKey val="0"/>
          <c:showVal val="1"/>
          <c:showCatName val="0"/>
          <c:showSerName val="0"/>
          <c:showPercent val="0"/>
          <c:showBubbleSize val="0"/>
        </c:dLbls>
        <c:gapWidth val="75"/>
        <c:overlap val="-25"/>
        <c:axId val="90111488"/>
        <c:axId val="92691776"/>
      </c:barChart>
      <c:catAx>
        <c:axId val="90111488"/>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92691776"/>
        <c:crosses val="autoZero"/>
        <c:auto val="1"/>
        <c:lblAlgn val="ctr"/>
        <c:lblOffset val="100"/>
        <c:noMultiLvlLbl val="0"/>
      </c:catAx>
      <c:valAx>
        <c:axId val="9269177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011148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3419008"/>
        <c:axId val="140330688"/>
      </c:barChart>
      <c:catAx>
        <c:axId val="93419008"/>
        <c:scaling>
          <c:orientation val="minMax"/>
        </c:scaling>
        <c:delete val="0"/>
        <c:axPos val="l"/>
        <c:majorTickMark val="none"/>
        <c:minorTickMark val="none"/>
        <c:tickLblPos val="nextTo"/>
        <c:txPr>
          <a:bodyPr rot="0" vert="horz"/>
          <a:lstStyle/>
          <a:p>
            <a:pPr>
              <a:defRPr/>
            </a:pPr>
            <a:endParaRPr lang="en-US"/>
          </a:p>
        </c:txPr>
        <c:crossAx val="140330688"/>
        <c:crosses val="autoZero"/>
        <c:auto val="1"/>
        <c:lblAlgn val="ctr"/>
        <c:lblOffset val="100"/>
        <c:tickLblSkip val="1"/>
        <c:tickMarkSkip val="1"/>
        <c:noMultiLvlLbl val="0"/>
      </c:catAx>
      <c:valAx>
        <c:axId val="14033068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341900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52.06</c:v>
                </c:pt>
                <c:pt idx="1">
                  <c:v>51.36</c:v>
                </c:pt>
                <c:pt idx="2">
                  <c:v>52.45</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48.67</c:v>
                </c:pt>
                <c:pt idx="1">
                  <c:v>48.7</c:v>
                </c:pt>
                <c:pt idx="2">
                  <c:v>48.65</c:v>
                </c:pt>
              </c:numCache>
            </c:numRef>
          </c:val>
        </c:ser>
        <c:dLbls>
          <c:showLegendKey val="0"/>
          <c:showVal val="1"/>
          <c:showCatName val="0"/>
          <c:showSerName val="0"/>
          <c:showPercent val="0"/>
          <c:showBubbleSize val="0"/>
        </c:dLbls>
        <c:gapWidth val="50"/>
        <c:overlap val="-6"/>
        <c:axId val="96879616"/>
        <c:axId val="140332416"/>
      </c:barChart>
      <c:catAx>
        <c:axId val="96879616"/>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40332416"/>
        <c:crosses val="autoZero"/>
        <c:auto val="1"/>
        <c:lblAlgn val="ctr"/>
        <c:lblOffset val="100"/>
        <c:noMultiLvlLbl val="0"/>
      </c:catAx>
      <c:valAx>
        <c:axId val="14033241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6879616"/>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7469952"/>
        <c:axId val="140334720"/>
      </c:barChart>
      <c:catAx>
        <c:axId val="97469952"/>
        <c:scaling>
          <c:orientation val="minMax"/>
        </c:scaling>
        <c:delete val="0"/>
        <c:axPos val="l"/>
        <c:majorTickMark val="none"/>
        <c:minorTickMark val="none"/>
        <c:tickLblPos val="nextTo"/>
        <c:txPr>
          <a:bodyPr rot="0" vert="horz"/>
          <a:lstStyle/>
          <a:p>
            <a:pPr>
              <a:defRPr/>
            </a:pPr>
            <a:endParaRPr lang="en-US"/>
          </a:p>
        </c:txPr>
        <c:crossAx val="140334720"/>
        <c:crosses val="autoZero"/>
        <c:auto val="1"/>
        <c:lblAlgn val="ctr"/>
        <c:lblOffset val="100"/>
        <c:tickLblSkip val="1"/>
        <c:tickMarkSkip val="1"/>
        <c:noMultiLvlLbl val="0"/>
      </c:catAx>
      <c:valAx>
        <c:axId val="14033472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46995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52.57</c:v>
                </c:pt>
                <c:pt idx="1">
                  <c:v>52.66</c:v>
                </c:pt>
                <c:pt idx="2">
                  <c:v>52.52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49.72</c:v>
                </c:pt>
                <c:pt idx="1">
                  <c:v>49.96</c:v>
                </c:pt>
                <c:pt idx="2">
                  <c:v>49.53</c:v>
                </c:pt>
              </c:numCache>
            </c:numRef>
          </c:val>
        </c:ser>
        <c:dLbls>
          <c:showLegendKey val="0"/>
          <c:showVal val="1"/>
          <c:showCatName val="0"/>
          <c:showSerName val="0"/>
          <c:showPercent val="0"/>
          <c:showBubbleSize val="0"/>
        </c:dLbls>
        <c:gapWidth val="49"/>
        <c:overlap val="-6"/>
        <c:axId val="97550848"/>
        <c:axId val="97648640"/>
      </c:barChart>
      <c:catAx>
        <c:axId val="9755084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97648640"/>
        <c:crosses val="autoZero"/>
        <c:auto val="1"/>
        <c:lblAlgn val="ctr"/>
        <c:lblOffset val="100"/>
        <c:noMultiLvlLbl val="0"/>
      </c:catAx>
      <c:valAx>
        <c:axId val="9764864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755084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7552384"/>
        <c:axId val="97650368"/>
      </c:barChart>
      <c:catAx>
        <c:axId val="97552384"/>
        <c:scaling>
          <c:orientation val="minMax"/>
        </c:scaling>
        <c:delete val="0"/>
        <c:axPos val="l"/>
        <c:majorTickMark val="none"/>
        <c:minorTickMark val="none"/>
        <c:tickLblPos val="nextTo"/>
        <c:txPr>
          <a:bodyPr rot="0" vert="horz"/>
          <a:lstStyle/>
          <a:p>
            <a:pPr>
              <a:defRPr/>
            </a:pPr>
            <a:endParaRPr lang="en-US"/>
          </a:p>
        </c:txPr>
        <c:crossAx val="97650368"/>
        <c:crosses val="autoZero"/>
        <c:auto val="1"/>
        <c:lblAlgn val="ctr"/>
        <c:lblOffset val="100"/>
        <c:tickLblSkip val="1"/>
        <c:tickMarkSkip val="1"/>
        <c:noMultiLvlLbl val="0"/>
      </c:catAx>
      <c:valAx>
        <c:axId val="976503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52384"/>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50.34</c:v>
                </c:pt>
                <c:pt idx="1">
                  <c:v>51.51</c:v>
                </c:pt>
                <c:pt idx="2">
                  <c:v>49.69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49.49</c:v>
                </c:pt>
                <c:pt idx="1">
                  <c:v>50.53</c:v>
                </c:pt>
                <c:pt idx="2">
                  <c:v>48.65</c:v>
                </c:pt>
              </c:numCache>
            </c:numRef>
          </c:val>
        </c:ser>
        <c:dLbls>
          <c:showLegendKey val="0"/>
          <c:showVal val="1"/>
          <c:showCatName val="0"/>
          <c:showSerName val="0"/>
          <c:showPercent val="0"/>
          <c:showBubbleSize val="0"/>
        </c:dLbls>
        <c:gapWidth val="50"/>
        <c:overlap val="-6"/>
        <c:axId val="99043840"/>
        <c:axId val="97652672"/>
      </c:barChart>
      <c:catAx>
        <c:axId val="9904384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97652672"/>
        <c:crosses val="autoZero"/>
        <c:auto val="1"/>
        <c:lblAlgn val="ctr"/>
        <c:lblOffset val="100"/>
        <c:noMultiLvlLbl val="0"/>
      </c:catAx>
      <c:valAx>
        <c:axId val="9765267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904384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52.07</c:v>
                </c:pt>
                <c:pt idx="1">
                  <c:v>50.26</c:v>
                </c:pt>
                <c:pt idx="2">
                  <c:v>53.06</c:v>
                </c:pt>
              </c:numCache>
            </c:numRef>
          </c:val>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48.49</c:v>
                </c:pt>
                <c:pt idx="1">
                  <c:v>47.67</c:v>
                </c:pt>
                <c:pt idx="2">
                  <c:v>49.15</c:v>
                </c:pt>
              </c:numCache>
            </c:numRef>
          </c:val>
        </c:ser>
        <c:dLbls>
          <c:showLegendKey val="0"/>
          <c:showVal val="1"/>
          <c:showCatName val="0"/>
          <c:showSerName val="0"/>
          <c:showPercent val="0"/>
          <c:showBubbleSize val="0"/>
        </c:dLbls>
        <c:gapWidth val="50"/>
        <c:overlap val="-6"/>
        <c:axId val="99197952"/>
        <c:axId val="97656128"/>
      </c:barChart>
      <c:catAx>
        <c:axId val="99197952"/>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97656128"/>
        <c:crosses val="autoZero"/>
        <c:auto val="1"/>
        <c:lblAlgn val="ctr"/>
        <c:lblOffset val="100"/>
        <c:tickLblSkip val="1"/>
        <c:tickMarkSkip val="1"/>
        <c:noMultiLvlLbl val="0"/>
      </c:catAx>
      <c:valAx>
        <c:axId val="97656128"/>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919795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0.16200000000000001</c:v>
                </c:pt>
                <c:pt idx="1">
                  <c:v>0</c:v>
                </c:pt>
                <c:pt idx="2">
                  <c:v>0.312</c:v>
                </c:pt>
                <c:pt idx="3">
                  <c:v>0.17899999999999999</c:v>
                </c:pt>
                <c:pt idx="4">
                  <c:v>0.16500000000000001</c:v>
                </c:pt>
                <c:pt idx="5">
                  <c:v>4.9000000000000002E-2</c:v>
                </c:pt>
                <c:pt idx="6">
                  <c:v>0.13300000000000001</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5.6000000000000001E-2</c:v>
                </c:pt>
                <c:pt idx="1">
                  <c:v>3.0000000000000001E-3</c:v>
                </c:pt>
                <c:pt idx="2">
                  <c:v>0.11600000000000001</c:v>
                </c:pt>
                <c:pt idx="3">
                  <c:v>9.2999999999999999E-2</c:v>
                </c:pt>
                <c:pt idx="4">
                  <c:v>0.59299999999999997</c:v>
                </c:pt>
                <c:pt idx="5">
                  <c:v>1.4E-2</c:v>
                </c:pt>
                <c:pt idx="6">
                  <c:v>0.124</c:v>
                </c:pt>
              </c:numCache>
            </c:numRef>
          </c:val>
        </c:ser>
        <c:dLbls>
          <c:showLegendKey val="0"/>
          <c:showVal val="1"/>
          <c:showCatName val="0"/>
          <c:showSerName val="0"/>
          <c:showPercent val="0"/>
          <c:showBubbleSize val="0"/>
        </c:dLbls>
        <c:gapWidth val="50"/>
        <c:axId val="6353920"/>
        <c:axId val="53863552"/>
      </c:barChart>
      <c:catAx>
        <c:axId val="6353920"/>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53863552"/>
        <c:crosses val="autoZero"/>
        <c:auto val="1"/>
        <c:lblAlgn val="ctr"/>
        <c:lblOffset val="100"/>
        <c:tickLblSkip val="1"/>
        <c:tickMarkSkip val="1"/>
        <c:noMultiLvlLbl val="0"/>
      </c:catAx>
      <c:valAx>
        <c:axId val="53863552"/>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6353920"/>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0.46800000000000003</c:v>
                </c:pt>
                <c:pt idx="1">
                  <c:v>0.52800000000000002</c:v>
                </c:pt>
                <c:pt idx="2">
                  <c:v>0.375</c:v>
                </c:pt>
                <c:pt idx="3">
                  <c:v>0.379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0.379</c:v>
                </c:pt>
                <c:pt idx="1">
                  <c:v>0.35099999999999998</c:v>
                </c:pt>
                <c:pt idx="2">
                  <c:v>0.156</c:v>
                </c:pt>
                <c:pt idx="3">
                  <c:v>0.105</c:v>
                </c:pt>
              </c:numCache>
            </c:numRef>
          </c:val>
        </c:ser>
        <c:dLbls>
          <c:showLegendKey val="0"/>
          <c:showVal val="0"/>
          <c:showCatName val="0"/>
          <c:showSerName val="0"/>
          <c:showPercent val="0"/>
          <c:showBubbleSize val="0"/>
        </c:dLbls>
        <c:gapWidth val="74"/>
        <c:overlap val="100"/>
        <c:axId val="99345920"/>
        <c:axId val="78521472"/>
      </c:barChart>
      <c:catAx>
        <c:axId val="99345920"/>
        <c:scaling>
          <c:orientation val="minMax"/>
        </c:scaling>
        <c:delete val="0"/>
        <c:axPos val="b"/>
        <c:majorGridlines/>
        <c:numFmt formatCode="General" sourceLinked="0"/>
        <c:majorTickMark val="none"/>
        <c:minorTickMark val="none"/>
        <c:tickLblPos val="none"/>
        <c:crossAx val="78521472"/>
        <c:crosses val="autoZero"/>
        <c:auto val="1"/>
        <c:lblAlgn val="ctr"/>
        <c:lblOffset val="100"/>
        <c:tickLblSkip val="2"/>
        <c:tickMarkSkip val="2"/>
        <c:noMultiLvlLbl val="0"/>
      </c:catAx>
      <c:valAx>
        <c:axId val="7852147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93459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Sheet1!$B$2:$B$5</c:f>
              <c:numCache>
                <c:formatCode>0%</c:formatCode>
                <c:ptCount val="4"/>
                <c:pt idx="0">
                  <c:v>0.66800000000000004</c:v>
                </c:pt>
                <c:pt idx="1">
                  <c:v>0.58899999999999997</c:v>
                </c:pt>
                <c:pt idx="2">
                  <c:v>0.876</c:v>
                </c:pt>
                <c:pt idx="3">
                  <c:v>0.58799999999999997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7.0000000000000007E-2</c:v>
                </c:pt>
                <c:pt idx="1">
                  <c:v>3.3000000000000002E-2</c:v>
                </c:pt>
                <c:pt idx="2">
                  <c:v>0.26400000000000001</c:v>
                </c:pt>
                <c:pt idx="3">
                  <c:v>3.9E-2</c:v>
                </c:pt>
              </c:numCache>
            </c:numRef>
          </c:val>
        </c:ser>
        <c:dLbls>
          <c:showLegendKey val="0"/>
          <c:showVal val="1"/>
          <c:showCatName val="0"/>
          <c:showSerName val="0"/>
          <c:showPercent val="0"/>
          <c:showBubbleSize val="0"/>
        </c:dLbls>
        <c:gapWidth val="75"/>
        <c:overlap val="-25"/>
        <c:axId val="105518592"/>
        <c:axId val="78525504"/>
      </c:barChart>
      <c:catAx>
        <c:axId val="105518592"/>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78525504"/>
        <c:crosses val="autoZero"/>
        <c:auto val="1"/>
        <c:lblAlgn val="ctr"/>
        <c:lblOffset val="100"/>
        <c:noMultiLvlLbl val="0"/>
      </c:catAx>
      <c:valAx>
        <c:axId val="785255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5518592"/>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c:v>
                </c:pt>
                <c:pt idx="1">
                  <c:v>2.1000000000000001E-2</c:v>
                </c:pt>
                <c:pt idx="2">
                  <c:v>5.0000000000000001E-3</c:v>
                </c:pt>
                <c:pt idx="3">
                  <c:v>7.1999999999999995E-2</c:v>
                </c:pt>
                <c:pt idx="4">
                  <c:v>3.0000000000000001E-3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0.97499999999999998</c:v>
                </c:pt>
                <c:pt idx="1">
                  <c:v>8.0000000000000002E-3</c:v>
                </c:pt>
                <c:pt idx="2">
                  <c:v>3.0000000000000001E-3</c:v>
                </c:pt>
                <c:pt idx="3">
                  <c:v>8.0000000000000002E-3</c:v>
                </c:pt>
                <c:pt idx="4" formatCode="0%">
                  <c:v>5.0000000000000001E-3</c:v>
                </c:pt>
              </c:numCache>
            </c:numRef>
          </c:val>
        </c:ser>
        <c:dLbls>
          <c:showLegendKey val="0"/>
          <c:showVal val="1"/>
          <c:showCatName val="0"/>
          <c:showSerName val="0"/>
          <c:showPercent val="0"/>
          <c:showBubbleSize val="0"/>
        </c:dLbls>
        <c:gapWidth val="75"/>
        <c:overlap val="-25"/>
        <c:axId val="105807360"/>
        <c:axId val="57204736"/>
      </c:barChart>
      <c:catAx>
        <c:axId val="10580736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57204736"/>
        <c:crosses val="autoZero"/>
        <c:auto val="1"/>
        <c:lblAlgn val="ctr"/>
        <c:lblOffset val="100"/>
        <c:noMultiLvlLbl val="0"/>
      </c:catAx>
      <c:valAx>
        <c:axId val="572047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5807360"/>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0.32</c:v>
                </c:pt>
                <c:pt idx="1">
                  <c:v>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0.23499999999999999</c:v>
                </c:pt>
                <c:pt idx="1">
                  <c:v>4.2999999999999997E-2</c:v>
                </c:pt>
              </c:numCache>
            </c:numRef>
          </c:val>
        </c:ser>
        <c:dLbls>
          <c:showLegendKey val="0"/>
          <c:showVal val="1"/>
          <c:showCatName val="0"/>
          <c:showSerName val="0"/>
          <c:showPercent val="0"/>
          <c:showBubbleSize val="0"/>
        </c:dLbls>
        <c:gapWidth val="75"/>
        <c:overlap val="-25"/>
        <c:axId val="108701184"/>
        <c:axId val="57208768"/>
      </c:barChart>
      <c:catAx>
        <c:axId val="108701184"/>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57208768"/>
        <c:crosses val="autoZero"/>
        <c:auto val="1"/>
        <c:lblAlgn val="ctr"/>
        <c:lblOffset val="100"/>
        <c:noMultiLvlLbl val="0"/>
      </c:catAx>
      <c:valAx>
        <c:axId val="57208768"/>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8701184"/>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3.0000000000000001E-3</c:v>
                </c:pt>
                <c:pt idx="2">
                  <c:v>4.4999999999999998E-2</c:v>
                </c:pt>
                <c:pt idx="3">
                  <c:v>0.74199999999999999</c:v>
                </c:pt>
                <c:pt idx="4">
                  <c:v>0.129</c:v>
                </c:pt>
                <c:pt idx="5">
                  <c:v>2.7E-2</c:v>
                </c:pt>
                <c:pt idx="6">
                  <c:v>5.3999999999999999E-2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4.0000000000000001E-3</c:v>
                </c:pt>
                <c:pt idx="2">
                  <c:v>2.9000000000000001E-2</c:v>
                </c:pt>
                <c:pt idx="3">
                  <c:v>0.78</c:v>
                </c:pt>
                <c:pt idx="4">
                  <c:v>0.125</c:v>
                </c:pt>
                <c:pt idx="5">
                  <c:v>4.4999999999999998E-2</c:v>
                </c:pt>
                <c:pt idx="6">
                  <c:v>1.6E-2</c:v>
                </c:pt>
              </c:numCache>
            </c:numRef>
          </c:val>
        </c:ser>
        <c:dLbls>
          <c:showLegendKey val="0"/>
          <c:showVal val="1"/>
          <c:showCatName val="0"/>
          <c:showSerName val="0"/>
          <c:showPercent val="0"/>
          <c:showBubbleSize val="0"/>
        </c:dLbls>
        <c:gapWidth val="75"/>
        <c:overlap val="-25"/>
        <c:axId val="109270528"/>
        <c:axId val="57211072"/>
      </c:barChart>
      <c:catAx>
        <c:axId val="109270528"/>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57211072"/>
        <c:crosses val="autoZero"/>
        <c:auto val="1"/>
        <c:lblAlgn val="ctr"/>
        <c:lblOffset val="100"/>
        <c:noMultiLvlLbl val="0"/>
      </c:catAx>
      <c:valAx>
        <c:axId val="5721107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9270528"/>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0</c:v>
                </c:pt>
                <c:pt idx="1">
                  <c:v>3.0000000000000001E-3</c:v>
                </c:pt>
                <c:pt idx="2">
                  <c:v>3.0000000000000001E-3</c:v>
                </c:pt>
                <c:pt idx="3">
                  <c:v>0.157</c:v>
                </c:pt>
                <c:pt idx="4">
                  <c:v>0.373</c:v>
                </c:pt>
                <c:pt idx="5">
                  <c:v>0.249</c:v>
                </c:pt>
                <c:pt idx="6">
                  <c:v>0.151</c:v>
                </c:pt>
                <c:pt idx="7">
                  <c:v>5.6000000000000001E-2</c:v>
                </c:pt>
                <c:pt idx="8">
                  <c:v>0</c:v>
                </c:pt>
                <c:pt idx="9">
                  <c:v>8.9999999999999993E-3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4.0000000000000001E-3</c:v>
                </c:pt>
                <c:pt idx="1">
                  <c:v>1E-3</c:v>
                </c:pt>
                <c:pt idx="2">
                  <c:v>6.0000000000000001E-3</c:v>
                </c:pt>
                <c:pt idx="3">
                  <c:v>0.309</c:v>
                </c:pt>
                <c:pt idx="4">
                  <c:v>0.39300000000000002</c:v>
                </c:pt>
                <c:pt idx="5">
                  <c:v>0.155</c:v>
                </c:pt>
                <c:pt idx="6">
                  <c:v>0.10199999999999999</c:v>
                </c:pt>
                <c:pt idx="7">
                  <c:v>2.1999999999999999E-2</c:v>
                </c:pt>
                <c:pt idx="8">
                  <c:v>1E-3</c:v>
                </c:pt>
                <c:pt idx="9">
                  <c:v>7.0000000000000001E-3</c:v>
                </c:pt>
              </c:numCache>
            </c:numRef>
          </c:val>
        </c:ser>
        <c:dLbls>
          <c:showLegendKey val="0"/>
          <c:showVal val="1"/>
          <c:showCatName val="0"/>
          <c:showSerName val="0"/>
          <c:showPercent val="0"/>
          <c:showBubbleSize val="0"/>
        </c:dLbls>
        <c:gapWidth val="75"/>
        <c:overlap val="-25"/>
        <c:axId val="109272576"/>
        <c:axId val="169288256"/>
      </c:barChart>
      <c:catAx>
        <c:axId val="109272576"/>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169288256"/>
        <c:crosses val="autoZero"/>
        <c:auto val="1"/>
        <c:lblAlgn val="ctr"/>
        <c:lblOffset val="100"/>
        <c:noMultiLvlLbl val="0"/>
      </c:catAx>
      <c:valAx>
        <c:axId val="16928825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9272576"/>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0.36099999999999999</c:v>
                </c:pt>
                <c:pt idx="1">
                  <c:v>0.42199999999999999</c:v>
                </c:pt>
                <c:pt idx="2">
                  <c:v>0.32100000000000001</c:v>
                </c:pt>
                <c:pt idx="3">
                  <c:v>0.32500000000000001</c:v>
                </c:pt>
                <c:pt idx="4">
                  <c:v>0.33500000000000002</c:v>
                </c:pt>
                <c:pt idx="5">
                  <c:v>0.42099999999999999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0.47499999999999998</c:v>
                </c:pt>
                <c:pt idx="1">
                  <c:v>0.29399999999999998</c:v>
                </c:pt>
                <c:pt idx="2">
                  <c:v>0.35299999999999998</c:v>
                </c:pt>
                <c:pt idx="3">
                  <c:v>0.251</c:v>
                </c:pt>
                <c:pt idx="4">
                  <c:v>0.58699999999999997</c:v>
                </c:pt>
                <c:pt idx="5">
                  <c:v>0.45300000000000001</c:v>
                </c:pt>
              </c:numCache>
            </c:numRef>
          </c:val>
        </c:ser>
        <c:dLbls>
          <c:showLegendKey val="0"/>
          <c:showVal val="0"/>
          <c:showCatName val="0"/>
          <c:showSerName val="0"/>
          <c:showPercent val="0"/>
          <c:showBubbleSize val="0"/>
        </c:dLbls>
        <c:gapWidth val="74"/>
        <c:overlap val="100"/>
        <c:axId val="110972416"/>
        <c:axId val="169291712"/>
      </c:barChart>
      <c:catAx>
        <c:axId val="110972416"/>
        <c:scaling>
          <c:orientation val="minMax"/>
        </c:scaling>
        <c:delete val="0"/>
        <c:axPos val="b"/>
        <c:majorGridlines/>
        <c:numFmt formatCode="General" sourceLinked="0"/>
        <c:majorTickMark val="none"/>
        <c:minorTickMark val="none"/>
        <c:tickLblPos val="none"/>
        <c:crossAx val="169291712"/>
        <c:crosses val="autoZero"/>
        <c:auto val="1"/>
        <c:lblAlgn val="ctr"/>
        <c:lblOffset val="100"/>
        <c:tickLblSkip val="2"/>
        <c:tickMarkSkip val="2"/>
        <c:noMultiLvlLbl val="0"/>
      </c:catAx>
      <c:valAx>
        <c:axId val="16929171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09724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0.42799999999999999</c:v>
                </c:pt>
                <c:pt idx="1">
                  <c:v>0.51200000000000001</c:v>
                </c:pt>
                <c:pt idx="2">
                  <c:v>0.16700000000000001</c:v>
                </c:pt>
                <c:pt idx="3">
                  <c:v>0.252</c:v>
                </c:pt>
                <c:pt idx="4">
                  <c:v>0.40400000000000003</c:v>
                </c:pt>
                <c:pt idx="5">
                  <c:v>0.441</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0.46600000000000003</c:v>
                </c:pt>
                <c:pt idx="1">
                  <c:v>0.35</c:v>
                </c:pt>
                <c:pt idx="2">
                  <c:v>9.2999999999999999E-2</c:v>
                </c:pt>
                <c:pt idx="3">
                  <c:v>9.6000000000000002E-2</c:v>
                </c:pt>
                <c:pt idx="4">
                  <c:v>0.42699999999999999</c:v>
                </c:pt>
                <c:pt idx="5">
                  <c:v>0.26200000000000001</c:v>
                </c:pt>
              </c:numCache>
            </c:numRef>
          </c:val>
        </c:ser>
        <c:dLbls>
          <c:showLegendKey val="0"/>
          <c:showVal val="0"/>
          <c:showCatName val="0"/>
          <c:showSerName val="0"/>
          <c:showPercent val="0"/>
          <c:showBubbleSize val="0"/>
        </c:dLbls>
        <c:gapWidth val="74"/>
        <c:overlap val="100"/>
        <c:axId val="111160832"/>
        <c:axId val="169294016"/>
      </c:barChart>
      <c:catAx>
        <c:axId val="111160832"/>
        <c:scaling>
          <c:orientation val="minMax"/>
        </c:scaling>
        <c:delete val="0"/>
        <c:axPos val="b"/>
        <c:majorGridlines/>
        <c:numFmt formatCode="General" sourceLinked="0"/>
        <c:majorTickMark val="none"/>
        <c:minorTickMark val="none"/>
        <c:tickLblPos val="none"/>
        <c:crossAx val="169294016"/>
        <c:crosses val="autoZero"/>
        <c:auto val="1"/>
        <c:lblAlgn val="ctr"/>
        <c:lblOffset val="100"/>
        <c:tickLblSkip val="2"/>
        <c:tickMarkSkip val="2"/>
        <c:noMultiLvlLbl val="0"/>
      </c:catAx>
      <c:valAx>
        <c:axId val="16929401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11608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125E-2"/>
          <c:y val="2.15165010111441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8.6999999999999994E-2</c:v>
                </c:pt>
                <c:pt idx="1">
                  <c:v>8.6999999999999994E-2</c:v>
                </c:pt>
                <c:pt idx="2">
                  <c:v>0.24399999999999999</c:v>
                </c:pt>
                <c:pt idx="3">
                  <c:v>0.185</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4.4999999999999998E-2</c:v>
                </c:pt>
                <c:pt idx="1">
                  <c:v>2.9000000000000001E-2</c:v>
                </c:pt>
                <c:pt idx="2">
                  <c:v>0.14899999999999999</c:v>
                </c:pt>
                <c:pt idx="3">
                  <c:v>6.7000000000000004E-2</c:v>
                </c:pt>
              </c:numCache>
            </c:numRef>
          </c:val>
        </c:ser>
        <c:dLbls>
          <c:showLegendKey val="0"/>
          <c:showVal val="0"/>
          <c:showCatName val="0"/>
          <c:showSerName val="0"/>
          <c:showPercent val="0"/>
          <c:showBubbleSize val="0"/>
        </c:dLbls>
        <c:gapWidth val="74"/>
        <c:overlap val="100"/>
        <c:axId val="111410688"/>
        <c:axId val="81396288"/>
      </c:barChart>
      <c:catAx>
        <c:axId val="111410688"/>
        <c:scaling>
          <c:orientation val="minMax"/>
        </c:scaling>
        <c:delete val="0"/>
        <c:axPos val="b"/>
        <c:majorGridlines/>
        <c:numFmt formatCode="General" sourceLinked="0"/>
        <c:majorTickMark val="none"/>
        <c:minorTickMark val="none"/>
        <c:tickLblPos val="none"/>
        <c:crossAx val="81396288"/>
        <c:crosses val="autoZero"/>
        <c:auto val="1"/>
        <c:lblAlgn val="ctr"/>
        <c:lblOffset val="100"/>
        <c:tickLblSkip val="2"/>
        <c:tickMarkSkip val="2"/>
        <c:noMultiLvlLbl val="0"/>
      </c:catAx>
      <c:valAx>
        <c:axId val="8139628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141068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0.191</c:v>
                </c:pt>
                <c:pt idx="1">
                  <c:v>0.18099999999999999</c:v>
                </c:pt>
                <c:pt idx="2">
                  <c:v>0.47199999999999998</c:v>
                </c:pt>
                <c:pt idx="3">
                  <c:v>9.1999999999999998E-2</c:v>
                </c:pt>
                <c:pt idx="4">
                  <c:v>3.1E-2</c:v>
                </c:pt>
                <c:pt idx="5">
                  <c:v>3.3000000000000002E-2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0.08</c:v>
                </c:pt>
                <c:pt idx="1">
                  <c:v>9.9000000000000005E-2</c:v>
                </c:pt>
                <c:pt idx="2">
                  <c:v>0.34300000000000003</c:v>
                </c:pt>
                <c:pt idx="3">
                  <c:v>0.125</c:v>
                </c:pt>
                <c:pt idx="4">
                  <c:v>0.22700000000000001</c:v>
                </c:pt>
                <c:pt idx="5">
                  <c:v>0.125</c:v>
                </c:pt>
              </c:numCache>
            </c:numRef>
          </c:val>
        </c:ser>
        <c:dLbls>
          <c:showLegendKey val="0"/>
          <c:showVal val="1"/>
          <c:showCatName val="0"/>
          <c:showSerName val="0"/>
          <c:showPercent val="0"/>
          <c:showBubbleSize val="0"/>
        </c:dLbls>
        <c:gapWidth val="150"/>
        <c:axId val="33645568"/>
        <c:axId val="53868736"/>
      </c:barChart>
      <c:catAx>
        <c:axId val="33645568"/>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53868736"/>
        <c:crosses val="autoZero"/>
        <c:auto val="1"/>
        <c:lblAlgn val="ctr"/>
        <c:lblOffset val="100"/>
        <c:noMultiLvlLbl val="0"/>
      </c:catAx>
      <c:valAx>
        <c:axId val="5386873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3645568"/>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0.75800000000000001</c:v>
                </c:pt>
                <c:pt idx="1">
                  <c:v>3.1E-2</c:v>
                </c:pt>
                <c:pt idx="2">
                  <c:v>7.6999999999999999E-2</c:v>
                </c:pt>
                <c:pt idx="3">
                  <c:v>0.107</c:v>
                </c:pt>
                <c:pt idx="4">
                  <c:v>2.8000000000000001E-2</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0.84799999999999998</c:v>
                </c:pt>
                <c:pt idx="1">
                  <c:v>3.5000000000000003E-2</c:v>
                </c:pt>
                <c:pt idx="2">
                  <c:v>1.0999999999999999E-2</c:v>
                </c:pt>
                <c:pt idx="3">
                  <c:v>6.8000000000000005E-2</c:v>
                </c:pt>
                <c:pt idx="4">
                  <c:v>3.4000000000000002E-2</c:v>
                </c:pt>
                <c:pt idx="5">
                  <c:v>5.0000000000000001E-3</c:v>
                </c:pt>
              </c:numCache>
            </c:numRef>
          </c:val>
        </c:ser>
        <c:dLbls>
          <c:showLegendKey val="0"/>
          <c:showVal val="1"/>
          <c:showCatName val="0"/>
          <c:showSerName val="0"/>
          <c:showPercent val="0"/>
          <c:showBubbleSize val="0"/>
        </c:dLbls>
        <c:gapWidth val="150"/>
        <c:axId val="33649152"/>
        <c:axId val="78564160"/>
      </c:barChart>
      <c:catAx>
        <c:axId val="33649152"/>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78564160"/>
        <c:crosses val="autoZero"/>
        <c:auto val="1"/>
        <c:lblAlgn val="ctr"/>
        <c:lblOffset val="100"/>
        <c:noMultiLvlLbl val="0"/>
      </c:catAx>
      <c:valAx>
        <c:axId val="7856416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3649152"/>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Sheet1!$B$2:$B$11</c:f>
              <c:numCache>
                <c:formatCode>0.00%</c:formatCode>
                <c:ptCount val="10"/>
                <c:pt idx="0">
                  <c:v>8.6999999999999994E-2</c:v>
                </c:pt>
                <c:pt idx="1">
                  <c:v>5.3999999999999999E-2</c:v>
                </c:pt>
                <c:pt idx="2">
                  <c:v>0.107</c:v>
                </c:pt>
                <c:pt idx="3">
                  <c:v>0.151</c:v>
                </c:pt>
                <c:pt idx="4">
                  <c:v>0.161</c:v>
                </c:pt>
                <c:pt idx="5">
                  <c:v>0.14799999999999999</c:v>
                </c:pt>
                <c:pt idx="6">
                  <c:v>5.6000000000000001E-2</c:v>
                </c:pt>
                <c:pt idx="7">
                  <c:v>9.1999999999999998E-2</c:v>
                </c:pt>
                <c:pt idx="8">
                  <c:v>8.6999999999999994E-2</c:v>
                </c:pt>
                <c:pt idx="9" formatCode="General">
                  <c:v>5.6000000000000001E-2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Sheet1!$C$2:$C$11</c:f>
              <c:numCache>
                <c:formatCode>0.00%</c:formatCode>
                <c:ptCount val="10"/>
                <c:pt idx="0">
                  <c:v>0.20200000000000001</c:v>
                </c:pt>
                <c:pt idx="1">
                  <c:v>0.14799999999999999</c:v>
                </c:pt>
                <c:pt idx="2">
                  <c:v>0.16900000000000001</c:v>
                </c:pt>
                <c:pt idx="3">
                  <c:v>0.18099999999999999</c:v>
                </c:pt>
                <c:pt idx="4">
                  <c:v>0.11700000000000001</c:v>
                </c:pt>
                <c:pt idx="5">
                  <c:v>6.4000000000000001E-2</c:v>
                </c:pt>
                <c:pt idx="6">
                  <c:v>4.3999999999999997E-2</c:v>
                </c:pt>
                <c:pt idx="7">
                  <c:v>0.04</c:v>
                </c:pt>
                <c:pt idx="8">
                  <c:v>1.9E-2</c:v>
                </c:pt>
                <c:pt idx="9" formatCode="General">
                  <c:v>1.6E-2</c:v>
                </c:pt>
              </c:numCache>
            </c:numRef>
          </c:val>
        </c:ser>
        <c:dLbls>
          <c:showLegendKey val="0"/>
          <c:showVal val="1"/>
          <c:showCatName val="0"/>
          <c:showSerName val="0"/>
          <c:showPercent val="0"/>
          <c:showBubbleSize val="0"/>
        </c:dLbls>
        <c:gapWidth val="75"/>
        <c:overlap val="-25"/>
        <c:axId val="53798400"/>
        <c:axId val="78568192"/>
      </c:barChart>
      <c:catAx>
        <c:axId val="5379840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78568192"/>
        <c:crosses val="autoZero"/>
        <c:auto val="1"/>
        <c:lblAlgn val="ctr"/>
        <c:lblOffset val="100"/>
        <c:noMultiLvlLbl val="0"/>
      </c:catAx>
      <c:valAx>
        <c:axId val="785681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53798400"/>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parents/relatives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extLst>
      <p:ext uri="{BB962C8B-B14F-4D97-AF65-F5344CB8AC3E}">
        <p14:creationId xmlns:p14="http://schemas.microsoft.com/office/powerpoint/2010/main" val="170817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extLst>
      <p:ext uri="{BB962C8B-B14F-4D97-AF65-F5344CB8AC3E}">
        <p14:creationId xmlns:p14="http://schemas.microsoft.com/office/powerpoint/2010/main" val="1725664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extLst>
      <p:ext uri="{BB962C8B-B14F-4D97-AF65-F5344CB8AC3E}">
        <p14:creationId xmlns:p14="http://schemas.microsoft.com/office/powerpoint/2010/main" val="184413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21</a:t>
            </a:fld>
            <a:endParaRPr lang="en-US" dirty="0" smtClean="0"/>
          </a:p>
        </p:txBody>
      </p:sp>
    </p:spTree>
    <p:extLst>
      <p:ext uri="{BB962C8B-B14F-4D97-AF65-F5344CB8AC3E}">
        <p14:creationId xmlns:p14="http://schemas.microsoft.com/office/powerpoint/2010/main" val="1705893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any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86964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900985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25</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27959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26</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511314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27</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275926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28</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23730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21713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extLst>
      <p:ext uri="{BB962C8B-B14F-4D97-AF65-F5344CB8AC3E}">
        <p14:creationId xmlns:p14="http://schemas.microsoft.com/office/powerpoint/2010/main" val="4114199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33</a:t>
            </a:fld>
            <a:endParaRPr lang="en-US" dirty="0" smtClean="0"/>
          </a:p>
        </p:txBody>
      </p:sp>
    </p:spTree>
    <p:extLst>
      <p:ext uri="{BB962C8B-B14F-4D97-AF65-F5344CB8AC3E}">
        <p14:creationId xmlns:p14="http://schemas.microsoft.com/office/powerpoint/2010/main" val="3654744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36</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extLst>
      <p:ext uri="{BB962C8B-B14F-4D97-AF65-F5344CB8AC3E}">
        <p14:creationId xmlns:p14="http://schemas.microsoft.com/office/powerpoint/2010/main" val="4118855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39</a:t>
            </a:fld>
            <a:endParaRPr lang="en-US" dirty="0" smtClean="0"/>
          </a:p>
        </p:txBody>
      </p:sp>
    </p:spTree>
    <p:extLst>
      <p:ext uri="{BB962C8B-B14F-4D97-AF65-F5344CB8AC3E}">
        <p14:creationId xmlns:p14="http://schemas.microsoft.com/office/powerpoint/2010/main" val="243329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43</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280559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extLst>
      <p:ext uri="{BB962C8B-B14F-4D97-AF65-F5344CB8AC3E}">
        <p14:creationId xmlns:p14="http://schemas.microsoft.com/office/powerpoint/2010/main" val="37037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4.xml"/><Relationship Id="rId4" Type="http://schemas.openxmlformats.org/officeDocument/2006/relationships/chart" Target="../charts/chart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8.xml"/><Relationship Id="rId4" Type="http://schemas.openxmlformats.org/officeDocument/2006/relationships/chart" Target="../charts/chart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University-Newark</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2015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University-Newark</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N=449</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Universities-low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N=9,406</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3935947172"/>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3455076700"/>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3748798658"/>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77624179"/>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4263208035"/>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251824678"/>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4278090792"/>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189101899"/>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290006365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b="0" kern="1200" dirty="0">
                <a:solidFill>
                  <a:schemeClr val="tx1"/>
                </a:solidFill>
              </a:rPr>
              <a:t>Did you receive any of the following forms of financial aid?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982741075"/>
              </p:ext>
            </p:extLst>
          </p:nvPr>
        </p:nvGraphicFramePr>
        <p:xfrm>
          <a:off x="3048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20</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060506621"/>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2248904972"/>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4175818005"/>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special tutoring or remedial work in any of the following subjects?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1240602827"/>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special tutoring or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2687215781"/>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248554243"/>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1287428105"/>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962593453"/>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29</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720816858"/>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College Preparation</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academic preparation at this institution.</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Placement Tests</a:t>
            </a:r>
            <a:br>
              <a:rPr lang="en-US" dirty="0" smtClean="0">
                <a:solidFill>
                  <a:schemeClr val="tx1">
                    <a:lumMod val="50000"/>
                  </a:schemeClr>
                </a:solidFill>
              </a:rPr>
            </a:br>
            <a:r>
              <a:rPr lang="en-US" sz="2160" dirty="0" smtClean="0"/>
              <a:t>At this institution, which course placement tests have you taken in the following subject 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1211577399"/>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Summer Bridge Program</a:t>
            </a:r>
            <a:br>
              <a:rPr lang="en-US" dirty="0" smtClean="0">
                <a:solidFill>
                  <a:schemeClr val="tx1">
                    <a:lumMod val="50000"/>
                  </a:schemeClr>
                </a:solidFill>
              </a:rPr>
            </a:br>
            <a:r>
              <a:rPr lang="en-US" sz="2160" dirty="0" smtClean="0">
                <a:solidFill>
                  <a:schemeClr val="accent5">
                    <a:lumMod val="75000"/>
                  </a:schemeClr>
                </a:solidFill>
              </a:rPr>
              <a:t>How many weeks this summer did you participate in a bridge program at this institution?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32</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792342158"/>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34</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35</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1233328466"/>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36</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25.6%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19.0%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191223533"/>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1972680415"/>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13956741"/>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933222956"/>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758352040"/>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43</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2033936890"/>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3862267548"/>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4178788110"/>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111417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1334411650"/>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3355245086"/>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4.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23306</TotalTime>
  <Words>2188</Words>
  <Application>Microsoft Office PowerPoint</Application>
  <PresentationFormat>On-screen Show (4:3)</PresentationFormat>
  <Paragraphs>494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Teamwork</vt:lpstr>
      <vt:lpstr>Rutgers University-Newark  CIRP Freshman Survey   2015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Did you receive any of the following forms of financial aid?</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College Preparation</vt:lpstr>
      <vt:lpstr> Placement Tests At this institution, which course placement tests have you taken in the following subject areas:</vt:lpstr>
      <vt:lpstr> Summer Bridge Program How many weeks this summer did you participate in a bridge program at this institution?</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eagan</cp:lastModifiedBy>
  <cp:revision>1846</cp:revision>
  <dcterms:created xsi:type="dcterms:W3CDTF">2007-06-27T16:52:25Z</dcterms:created>
  <dcterms:modified xsi:type="dcterms:W3CDTF">2015-12-30T21:08:06Z</dcterms:modified>
</cp:coreProperties>
</file>